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8" r:id="rId4"/>
    <p:sldId id="259" r:id="rId5"/>
    <p:sldId id="260" r:id="rId6"/>
    <p:sldId id="293" r:id="rId7"/>
    <p:sldId id="261" r:id="rId8"/>
    <p:sldId id="262" r:id="rId9"/>
    <p:sldId id="264" r:id="rId10"/>
    <p:sldId id="265" r:id="rId11"/>
    <p:sldId id="263" r:id="rId12"/>
    <p:sldId id="268" r:id="rId13"/>
    <p:sldId id="269" r:id="rId14"/>
    <p:sldId id="267" r:id="rId15"/>
    <p:sldId id="270" r:id="rId16"/>
    <p:sldId id="273" r:id="rId17"/>
    <p:sldId id="276" r:id="rId18"/>
    <p:sldId id="275" r:id="rId19"/>
    <p:sldId id="277" r:id="rId20"/>
    <p:sldId id="278" r:id="rId21"/>
    <p:sldId id="271" r:id="rId22"/>
    <p:sldId id="297" r:id="rId23"/>
    <p:sldId id="296" r:id="rId24"/>
    <p:sldId id="279" r:id="rId25"/>
    <p:sldId id="280" r:id="rId26"/>
    <p:sldId id="281" r:id="rId27"/>
    <p:sldId id="272" r:id="rId28"/>
    <p:sldId id="274" r:id="rId29"/>
    <p:sldId id="282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2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7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7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82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3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5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5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4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7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7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8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82064-8CE4-41A4-A10A-E53E367F2466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49513-0E6F-4762-A6B6-97FF050D5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94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Cooper Black" pitchFamily="18" charset="0"/>
              </a:rPr>
              <a:t>FESTA DELLA MAMMA 2020</a:t>
            </a:r>
            <a:endParaRPr lang="it-IT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latin typeface="Cooper Black" pitchFamily="18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519298"/>
              </p:ext>
            </p:extLst>
          </p:nvPr>
        </p:nvGraphicFramePr>
        <p:xfrm>
          <a:off x="467544" y="1700808"/>
          <a:ext cx="8280920" cy="43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0"/>
              </a:tblGrid>
              <a:tr h="4392488">
                <a:tc>
                  <a:txBody>
                    <a:bodyPr/>
                    <a:lstStyle/>
                    <a:p>
                      <a:r>
                        <a:rPr lang="it-IT" sz="48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LA</a:t>
                      </a:r>
                      <a:r>
                        <a:rPr lang="it-IT" sz="48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 CLASSE I SEZ B DI VIA DELL’ARTE PRESENTA :</a:t>
                      </a:r>
                    </a:p>
                    <a:p>
                      <a:r>
                        <a:rPr lang="it-IT" sz="48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UN PENSIERINO PER LA MIA DOLCE MAMMA </a:t>
                      </a:r>
                      <a:endParaRPr lang="it-IT" sz="48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Edoardo_Bennato_-_Viva_la_mam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908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9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8000">
        <p:split orient="vert"/>
      </p:transition>
    </mc:Choice>
    <mc:Fallback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5472608" cy="6552728"/>
          </a:xfrm>
        </p:spPr>
      </p:pic>
    </p:spTree>
    <p:extLst>
      <p:ext uri="{BB962C8B-B14F-4D97-AF65-F5344CB8AC3E}">
        <p14:creationId xmlns:p14="http://schemas.microsoft.com/office/powerpoint/2010/main" val="3331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window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760640" cy="6264696"/>
          </a:xfrm>
        </p:spPr>
      </p:pic>
    </p:spTree>
    <p:extLst>
      <p:ext uri="{BB962C8B-B14F-4D97-AF65-F5344CB8AC3E}">
        <p14:creationId xmlns:p14="http://schemas.microsoft.com/office/powerpoint/2010/main" val="26296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7" r="18406"/>
          <a:stretch/>
        </p:blipFill>
        <p:spPr bwMode="auto">
          <a:xfrm rot="1334907">
            <a:off x="5068332" y="1069564"/>
            <a:ext cx="302433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8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las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5184576" cy="6858000"/>
          </a:xfrm>
        </p:spPr>
      </p:pic>
    </p:spTree>
    <p:extLst>
      <p:ext uri="{BB962C8B-B14F-4D97-AF65-F5344CB8AC3E}">
        <p14:creationId xmlns:p14="http://schemas.microsoft.com/office/powerpoint/2010/main" val="7029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963" r="8146" b="-1963"/>
          <a:stretch/>
        </p:blipFill>
        <p:spPr>
          <a:xfrm rot="5400000">
            <a:off x="1179004" y="-63388"/>
            <a:ext cx="6858000" cy="6984776"/>
          </a:xfrm>
        </p:spPr>
      </p:pic>
    </p:spTree>
    <p:extLst>
      <p:ext uri="{BB962C8B-B14F-4D97-AF65-F5344CB8AC3E}">
        <p14:creationId xmlns:p14="http://schemas.microsoft.com/office/powerpoint/2010/main" val="41862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2000">
        <p14:vortex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976664" cy="6858000"/>
          </a:xfrm>
        </p:spPr>
      </p:pic>
    </p:spTree>
    <p:extLst>
      <p:ext uri="{BB962C8B-B14F-4D97-AF65-F5344CB8AC3E}">
        <p14:creationId xmlns:p14="http://schemas.microsoft.com/office/powerpoint/2010/main" val="19325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14:flip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6408712" cy="6192688"/>
          </a:xfrm>
        </p:spPr>
      </p:pic>
    </p:spTree>
    <p:extLst>
      <p:ext uri="{BB962C8B-B14F-4D97-AF65-F5344CB8AC3E}">
        <p14:creationId xmlns:p14="http://schemas.microsoft.com/office/powerpoint/2010/main" val="38726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split dir="in"/>
      </p:transition>
    </mc:Choice>
    <mc:Fallback xmlns="">
      <p:transition spd="slow" advTm="2000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624736" cy="6858000"/>
          </a:xfrm>
        </p:spPr>
      </p:pic>
    </p:spTree>
    <p:extLst>
      <p:ext uri="{BB962C8B-B14F-4D97-AF65-F5344CB8AC3E}">
        <p14:creationId xmlns:p14="http://schemas.microsoft.com/office/powerpoint/2010/main" val="34327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7056784" cy="6624736"/>
          </a:xfrm>
        </p:spPr>
      </p:pic>
    </p:spTree>
    <p:extLst>
      <p:ext uri="{BB962C8B-B14F-4D97-AF65-F5344CB8AC3E}">
        <p14:creationId xmlns:p14="http://schemas.microsoft.com/office/powerpoint/2010/main" val="14458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264696" cy="6858000"/>
          </a:xfrm>
        </p:spPr>
      </p:pic>
    </p:spTree>
    <p:extLst>
      <p:ext uri="{BB962C8B-B14F-4D97-AF65-F5344CB8AC3E}">
        <p14:creationId xmlns:p14="http://schemas.microsoft.com/office/powerpoint/2010/main" val="17081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 isInverted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18000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Festa della mamma 2020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44117"/>
            <a:ext cx="6264696" cy="68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>
        <p:split orient="vert"/>
      </p:transition>
    </mc:Choice>
    <mc:Fallback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74136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ll/>
      </p:transition>
    </mc:Choice>
    <mc:Fallback xmlns="">
      <p:transition spd="slow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2656"/>
            <a:ext cx="5400600" cy="6408712"/>
          </a:xfrm>
        </p:spPr>
      </p:pic>
    </p:spTree>
    <p:extLst>
      <p:ext uri="{BB962C8B-B14F-4D97-AF65-F5344CB8AC3E}">
        <p14:creationId xmlns:p14="http://schemas.microsoft.com/office/powerpoint/2010/main" val="31915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">
        <p:wipe/>
      </p:transition>
    </mc:Choice>
    <mc:Fallback xmlns="">
      <p:transition spd="slow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 b="25776"/>
          <a:stretch/>
        </p:blipFill>
        <p:spPr>
          <a:xfrm>
            <a:off x="1979712" y="332656"/>
            <a:ext cx="4464496" cy="6001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185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1" y="260648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 b="8699"/>
          <a:stretch/>
        </p:blipFill>
        <p:spPr>
          <a:xfrm rot="21277598">
            <a:off x="572028" y="541026"/>
            <a:ext cx="3168352" cy="545592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3" b="5723"/>
          <a:stretch/>
        </p:blipFill>
        <p:spPr>
          <a:xfrm rot="446276">
            <a:off x="4842651" y="603399"/>
            <a:ext cx="3429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6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088"/>
            <a:ext cx="6336704" cy="6846912"/>
          </a:xfrm>
        </p:spPr>
      </p:pic>
    </p:spTree>
    <p:extLst>
      <p:ext uri="{BB962C8B-B14F-4D97-AF65-F5344CB8AC3E}">
        <p14:creationId xmlns:p14="http://schemas.microsoft.com/office/powerpoint/2010/main" val="15467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6"/>
            <a:ext cx="4499992" cy="674136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480720" cy="6858000"/>
          </a:xfrm>
        </p:spPr>
      </p:pic>
    </p:spTree>
    <p:extLst>
      <p:ext uri="{BB962C8B-B14F-4D97-AF65-F5344CB8AC3E}">
        <p14:creationId xmlns:p14="http://schemas.microsoft.com/office/powerpoint/2010/main" val="283317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">
        <p14:rippl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2079" y="546234"/>
            <a:ext cx="6763858" cy="5904655"/>
          </a:xfrm>
        </p:spPr>
      </p:pic>
    </p:spTree>
    <p:extLst>
      <p:ext uri="{BB962C8B-B14F-4D97-AF65-F5344CB8AC3E}">
        <p14:creationId xmlns:p14="http://schemas.microsoft.com/office/powerpoint/2010/main" val="252768487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624736" cy="6336704"/>
          </a:xfrm>
        </p:spPr>
      </p:pic>
    </p:spTree>
    <p:extLst>
      <p:ext uri="{BB962C8B-B14F-4D97-AF65-F5344CB8AC3E}">
        <p14:creationId xmlns:p14="http://schemas.microsoft.com/office/powerpoint/2010/main" val="40507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1143000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latin typeface="Algerian" pitchFamily="82" charset="0"/>
              </a:rPr>
              <a:t>TANTI CARI AUGURI MAMME…</a:t>
            </a:r>
            <a:br>
              <a:rPr lang="it-IT" sz="4800" b="1" dirty="0" smtClean="0">
                <a:latin typeface="Algerian" pitchFamily="82" charset="0"/>
              </a:rPr>
            </a:br>
            <a:r>
              <a:rPr lang="it-IT" sz="4800" b="1" dirty="0" smtClean="0">
                <a:latin typeface="Algerian" pitchFamily="82" charset="0"/>
              </a:rPr>
              <a:t>GRAZIE BAMBINI PER I VOSTRI LAVORI</a:t>
            </a:r>
            <a:endParaRPr lang="it-IT" sz="4800" b="1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1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10000">
        <p:split orient="vert"/>
      </p:transition>
    </mc:Choice>
    <mc:Fallback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751" y="91874"/>
            <a:ext cx="6880490" cy="6696743"/>
          </a:xfrm>
        </p:spPr>
      </p:pic>
    </p:spTree>
    <p:extLst>
      <p:ext uri="{BB962C8B-B14F-4D97-AF65-F5344CB8AC3E}">
        <p14:creationId xmlns:p14="http://schemas.microsoft.com/office/powerpoint/2010/main" val="20010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9923">
            <a:off x="551648" y="980573"/>
            <a:ext cx="3816426" cy="395415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5470" y="751137"/>
            <a:ext cx="5884034" cy="44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3781" y="-52142"/>
            <a:ext cx="6880491" cy="6984775"/>
          </a:xfrm>
        </p:spPr>
      </p:pic>
    </p:spTree>
    <p:extLst>
      <p:ext uri="{BB962C8B-B14F-4D97-AF65-F5344CB8AC3E}">
        <p14:creationId xmlns:p14="http://schemas.microsoft.com/office/powerpoint/2010/main" val="26786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916">
            <a:off x="758067" y="1572905"/>
            <a:ext cx="3394472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21246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5976664" cy="6858000"/>
          </a:xfrm>
        </p:spPr>
      </p:pic>
    </p:spTree>
    <p:extLst>
      <p:ext uri="{BB962C8B-B14F-4D97-AF65-F5344CB8AC3E}">
        <p14:creationId xmlns:p14="http://schemas.microsoft.com/office/powerpoint/2010/main" val="613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2000">
        <p:split dir="in"/>
      </p:transition>
    </mc:Choice>
    <mc:Fallback xmlns="">
      <p:transition spd="slow" advTm="2000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152"/>
            <a:ext cx="5472608" cy="6408712"/>
          </a:xfrm>
        </p:spPr>
      </p:pic>
    </p:spTree>
    <p:extLst>
      <p:ext uri="{BB962C8B-B14F-4D97-AF65-F5344CB8AC3E}">
        <p14:creationId xmlns:p14="http://schemas.microsoft.com/office/powerpoint/2010/main" val="28059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664"/>
            <a:ext cx="5472608" cy="6048672"/>
          </a:xfrm>
        </p:spPr>
      </p:pic>
    </p:spTree>
    <p:extLst>
      <p:ext uri="{BB962C8B-B14F-4D97-AF65-F5344CB8AC3E}">
        <p14:creationId xmlns:p14="http://schemas.microsoft.com/office/powerpoint/2010/main" val="2766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wheel spokes="1"/>
      </p:transition>
    </mc:Choice>
    <mc:Fallback xmlns="">
      <p:transition spd="slow" advTm="2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30</Words>
  <Application>Microsoft Office PowerPoint</Application>
  <PresentationFormat>Presentazione su schermo (4:3)</PresentationFormat>
  <Paragraphs>5</Paragraphs>
  <Slides>29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FESTA DELLA MAMMA 2020</vt:lpstr>
      <vt:lpstr>Festa della mamma 2020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TANTI CARI AUGURI MAMME… GRAZIE BAMBINI PER I VOSTRI LAVORI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16</cp:revision>
  <dcterms:created xsi:type="dcterms:W3CDTF">2020-05-12T12:03:11Z</dcterms:created>
  <dcterms:modified xsi:type="dcterms:W3CDTF">2020-05-12T15:46:52Z</dcterms:modified>
</cp:coreProperties>
</file>